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6858000" cy="9144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2652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E398-FC8C-4723-BA87-BB0247710FC1}" type="datetimeFigureOut">
              <a:rPr lang="fr-FR" smtClean="0"/>
              <a:t>03/11/2014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4077-A426-465F-BB2F-F8059DFDD51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E398-FC8C-4723-BA87-BB0247710FC1}" type="datetimeFigureOut">
              <a:rPr lang="fr-FR" smtClean="0"/>
              <a:t>03/11/2014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4077-A426-465F-BB2F-F8059DFDD51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E398-FC8C-4723-BA87-BB0247710FC1}" type="datetimeFigureOut">
              <a:rPr lang="fr-FR" smtClean="0"/>
              <a:t>03/11/2014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4077-A426-465F-BB2F-F8059DFDD51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E398-FC8C-4723-BA87-BB0247710FC1}" type="datetimeFigureOut">
              <a:rPr lang="fr-FR" smtClean="0"/>
              <a:t>03/11/2014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4077-A426-465F-BB2F-F8059DFDD51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E398-FC8C-4723-BA87-BB0247710FC1}" type="datetimeFigureOut">
              <a:rPr lang="fr-FR" smtClean="0"/>
              <a:t>03/11/2014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4077-A426-465F-BB2F-F8059DFDD51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E398-FC8C-4723-BA87-BB0247710FC1}" type="datetimeFigureOut">
              <a:rPr lang="fr-FR" smtClean="0"/>
              <a:t>03/11/2014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4077-A426-465F-BB2F-F8059DFDD51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E398-FC8C-4723-BA87-BB0247710FC1}" type="datetimeFigureOut">
              <a:rPr lang="fr-FR" smtClean="0"/>
              <a:t>03/11/2014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4077-A426-465F-BB2F-F8059DFDD51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E398-FC8C-4723-BA87-BB0247710FC1}" type="datetimeFigureOut">
              <a:rPr lang="fr-FR" smtClean="0"/>
              <a:t>03/11/2014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4077-A426-465F-BB2F-F8059DFDD51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E398-FC8C-4723-BA87-BB0247710FC1}" type="datetimeFigureOut">
              <a:rPr lang="fr-FR" smtClean="0"/>
              <a:t>03/11/2014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4077-A426-465F-BB2F-F8059DFDD51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E398-FC8C-4723-BA87-BB0247710FC1}" type="datetimeFigureOut">
              <a:rPr lang="fr-FR" smtClean="0"/>
              <a:t>03/11/2014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4077-A426-465F-BB2F-F8059DFDD51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E398-FC8C-4723-BA87-BB0247710FC1}" type="datetimeFigureOut">
              <a:rPr lang="fr-FR" smtClean="0"/>
              <a:t>03/11/2014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4077-A426-465F-BB2F-F8059DFDD51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3E398-FC8C-4723-BA87-BB0247710FC1}" type="datetimeFigureOut">
              <a:rPr lang="fr-FR" smtClean="0"/>
              <a:t>03/11/2014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24077-A426-465F-BB2F-F8059DFDD515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26" Type="http://schemas.openxmlformats.org/officeDocument/2006/relationships/image" Target="../media/image26.jpeg"/><Relationship Id="rId3" Type="http://schemas.openxmlformats.org/officeDocument/2006/relationships/image" Target="../media/image3.jpeg"/><Relationship Id="rId21" Type="http://schemas.openxmlformats.org/officeDocument/2006/relationships/image" Target="../media/image21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5" Type="http://schemas.openxmlformats.org/officeDocument/2006/relationships/image" Target="../media/image25.jpe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image" Target="../media/image24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23" Type="http://schemas.openxmlformats.org/officeDocument/2006/relationships/image" Target="../media/image23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image" Target="../media/image22.jpeg"/><Relationship Id="rId27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7090" y="2843809"/>
            <a:ext cx="5469511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Co Photos</a:t>
            </a:r>
          </a:p>
          <a:p>
            <a:pPr algn="ctr"/>
            <a:r>
              <a:rPr lang="fr-FR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Clermont-</a:t>
            </a:r>
            <a:r>
              <a:rPr lang="fr-FR" sz="8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Fd</a:t>
            </a:r>
            <a:endParaRPr lang="fr-FR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04664" y="395536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Parcours A</a:t>
            </a:r>
            <a:endParaRPr lang="fr-FR" sz="3200" b="1" dirty="0">
              <a:solidFill>
                <a:srgbClr val="FF0000"/>
              </a:solidFill>
            </a:endParaRPr>
          </a:p>
        </p:txBody>
      </p:sp>
      <p:pic>
        <p:nvPicPr>
          <p:cNvPr id="7" name="Image 6" descr="clermont fd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87624"/>
            <a:ext cx="6858000" cy="7623270"/>
          </a:xfrm>
          <a:prstGeom prst="rect">
            <a:avLst/>
          </a:prstGeom>
          <a:solidFill>
            <a:srgbClr val="FFFF00">
              <a:alpha val="51000"/>
            </a:srgbClr>
          </a:solidFill>
        </p:spPr>
      </p:pic>
      <p:sp>
        <p:nvSpPr>
          <p:cNvPr id="8" name="Triangle isocèle 7"/>
          <p:cNvSpPr/>
          <p:nvPr/>
        </p:nvSpPr>
        <p:spPr>
          <a:xfrm>
            <a:off x="2132856" y="5436096"/>
            <a:ext cx="288032" cy="288032"/>
          </a:xfrm>
          <a:prstGeom prst="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3501008" y="2699792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2852936" y="5220072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3501008" y="5868144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3573016" y="4788024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6093296" y="1619672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5661248" y="2555776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5085184" y="2483768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4221088" y="1619672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2060848" y="2195736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3429000" y="3707904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1340768" y="3491880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1556792" y="4572000"/>
            <a:ext cx="288032" cy="288032"/>
          </a:xfrm>
          <a:prstGeom prst="ellipse">
            <a:avLst/>
          </a:prstGeom>
          <a:solidFill>
            <a:srgbClr val="FFFF00">
              <a:alpha val="4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lermont fd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0730"/>
            <a:ext cx="6858000" cy="76232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2656" y="395536"/>
            <a:ext cx="24236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Parcours B</a:t>
            </a:r>
            <a:endParaRPr lang="fr-FR" sz="4000" b="1" dirty="0">
              <a:solidFill>
                <a:srgbClr val="FF0000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4005064" y="5004048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5949280" y="2555776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5301208" y="2699792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5013176" y="2051720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4365104" y="2411760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2564904" y="3131840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2348880" y="3707904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1700808" y="4139952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1268760" y="4860032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836712" y="4427984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riangle isocèle 16"/>
          <p:cNvSpPr/>
          <p:nvPr/>
        </p:nvSpPr>
        <p:spPr>
          <a:xfrm>
            <a:off x="2060848" y="5724128"/>
            <a:ext cx="288032" cy="288032"/>
          </a:xfrm>
          <a:prstGeom prst="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3212976" y="2267744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3645024" y="4283968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3933056" y="5940152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3140968" y="6372200"/>
            <a:ext cx="288032" cy="288032"/>
          </a:xfrm>
          <a:prstGeom prst="ellipse">
            <a:avLst/>
          </a:prstGeom>
          <a:solidFill>
            <a:srgbClr val="FFFF00">
              <a:alpha val="4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g_11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0648" y="251520"/>
            <a:ext cx="987749" cy="1403648"/>
          </a:xfrm>
          <a:prstGeom prst="rect">
            <a:avLst/>
          </a:prstGeom>
        </p:spPr>
      </p:pic>
      <p:pic>
        <p:nvPicPr>
          <p:cNvPr id="5" name="Image 4" descr="Img_11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84784" y="1691680"/>
            <a:ext cx="947525" cy="1331640"/>
          </a:xfrm>
          <a:prstGeom prst="rect">
            <a:avLst/>
          </a:prstGeom>
        </p:spPr>
      </p:pic>
      <p:pic>
        <p:nvPicPr>
          <p:cNvPr id="6" name="Image 5" descr="Img_11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56792" y="3275856"/>
            <a:ext cx="979909" cy="1224136"/>
          </a:xfrm>
          <a:prstGeom prst="rect">
            <a:avLst/>
          </a:prstGeom>
        </p:spPr>
      </p:pic>
      <p:pic>
        <p:nvPicPr>
          <p:cNvPr id="7" name="Image 6" descr="Img_111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251520"/>
            <a:ext cx="996314" cy="1259632"/>
          </a:xfrm>
          <a:prstGeom prst="rect">
            <a:avLst/>
          </a:prstGeom>
        </p:spPr>
      </p:pic>
      <p:pic>
        <p:nvPicPr>
          <p:cNvPr id="8" name="Image 7" descr="Img_111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65104" y="611560"/>
            <a:ext cx="941679" cy="1187624"/>
          </a:xfrm>
          <a:prstGeom prst="rect">
            <a:avLst/>
          </a:prstGeom>
        </p:spPr>
      </p:pic>
      <p:pic>
        <p:nvPicPr>
          <p:cNvPr id="9" name="Image 8" descr="Img_112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89240" y="395536"/>
            <a:ext cx="973603" cy="1187624"/>
          </a:xfrm>
          <a:prstGeom prst="rect">
            <a:avLst/>
          </a:prstGeom>
        </p:spPr>
      </p:pic>
      <p:pic>
        <p:nvPicPr>
          <p:cNvPr id="10" name="Image 9" descr="Img_112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28800" y="6372200"/>
            <a:ext cx="1008112" cy="1008112"/>
          </a:xfrm>
          <a:prstGeom prst="rect">
            <a:avLst/>
          </a:prstGeom>
        </p:spPr>
      </p:pic>
      <p:pic>
        <p:nvPicPr>
          <p:cNvPr id="11" name="Image 10" descr="Img_112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2656" y="6156176"/>
            <a:ext cx="1008112" cy="1008112"/>
          </a:xfrm>
          <a:prstGeom prst="rect">
            <a:avLst/>
          </a:prstGeom>
        </p:spPr>
      </p:pic>
      <p:pic>
        <p:nvPicPr>
          <p:cNvPr id="12" name="Image 11" descr="Img_1123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32656" y="4788024"/>
            <a:ext cx="1112290" cy="1152128"/>
          </a:xfrm>
          <a:prstGeom prst="rect">
            <a:avLst/>
          </a:prstGeom>
        </p:spPr>
      </p:pic>
      <p:pic>
        <p:nvPicPr>
          <p:cNvPr id="13" name="Image 12" descr="Img_1125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08920" y="2051720"/>
            <a:ext cx="1224136" cy="1224136"/>
          </a:xfrm>
          <a:prstGeom prst="rect">
            <a:avLst/>
          </a:prstGeom>
        </p:spPr>
      </p:pic>
      <p:pic>
        <p:nvPicPr>
          <p:cNvPr id="14" name="Image 13" descr="Img_1126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517232" y="4932040"/>
            <a:ext cx="1083120" cy="1368152"/>
          </a:xfrm>
          <a:prstGeom prst="rect">
            <a:avLst/>
          </a:prstGeom>
        </p:spPr>
      </p:pic>
      <p:pic>
        <p:nvPicPr>
          <p:cNvPr id="15" name="Image 14" descr="Img_1127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60648" y="1907704"/>
            <a:ext cx="967272" cy="1296144"/>
          </a:xfrm>
          <a:prstGeom prst="rect">
            <a:avLst/>
          </a:prstGeom>
        </p:spPr>
      </p:pic>
      <p:pic>
        <p:nvPicPr>
          <p:cNvPr id="16" name="Image 15" descr="Img_1128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140968" y="323528"/>
            <a:ext cx="872017" cy="1080120"/>
          </a:xfrm>
          <a:prstGeom prst="rect">
            <a:avLst/>
          </a:prstGeom>
        </p:spPr>
      </p:pic>
      <p:pic>
        <p:nvPicPr>
          <p:cNvPr id="17" name="Image 16" descr="Img_1130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700808" y="7596336"/>
            <a:ext cx="967272" cy="1296144"/>
          </a:xfrm>
          <a:prstGeom prst="rect">
            <a:avLst/>
          </a:prstGeom>
        </p:spPr>
      </p:pic>
      <p:pic>
        <p:nvPicPr>
          <p:cNvPr id="18" name="Image 17" descr="Img_1131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221088" y="3851920"/>
            <a:ext cx="1021009" cy="1368152"/>
          </a:xfrm>
          <a:prstGeom prst="rect">
            <a:avLst/>
          </a:prstGeom>
        </p:spPr>
      </p:pic>
      <p:pic>
        <p:nvPicPr>
          <p:cNvPr id="19" name="Image 18" descr="Img_1133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068960" y="3491880"/>
            <a:ext cx="948397" cy="1080119"/>
          </a:xfrm>
          <a:prstGeom prst="rect">
            <a:avLst/>
          </a:prstGeom>
        </p:spPr>
      </p:pic>
      <p:pic>
        <p:nvPicPr>
          <p:cNvPr id="20" name="Image 19" descr="Img_1135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32656" y="3491880"/>
            <a:ext cx="1008112" cy="1008112"/>
          </a:xfrm>
          <a:prstGeom prst="rect">
            <a:avLst/>
          </a:prstGeom>
        </p:spPr>
      </p:pic>
      <p:pic>
        <p:nvPicPr>
          <p:cNvPr id="21" name="Image 20" descr="Img_1136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5517232" y="3635896"/>
            <a:ext cx="1080120" cy="1080120"/>
          </a:xfrm>
          <a:prstGeom prst="rect">
            <a:avLst/>
          </a:prstGeom>
        </p:spPr>
      </p:pic>
      <p:pic>
        <p:nvPicPr>
          <p:cNvPr id="23" name="Image 22" descr="Img_1138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996952" y="4788024"/>
            <a:ext cx="936104" cy="936104"/>
          </a:xfrm>
          <a:prstGeom prst="rect">
            <a:avLst/>
          </a:prstGeom>
        </p:spPr>
      </p:pic>
      <p:pic>
        <p:nvPicPr>
          <p:cNvPr id="24" name="Image 23" descr="Img_1139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5589240" y="2123728"/>
            <a:ext cx="1027832" cy="1027832"/>
          </a:xfrm>
          <a:prstGeom prst="rect">
            <a:avLst/>
          </a:prstGeom>
        </p:spPr>
      </p:pic>
      <p:pic>
        <p:nvPicPr>
          <p:cNvPr id="25" name="Image 24" descr="Img_1140.jp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5589240" y="6444208"/>
            <a:ext cx="1027832" cy="1027832"/>
          </a:xfrm>
          <a:prstGeom prst="rect">
            <a:avLst/>
          </a:prstGeom>
        </p:spPr>
      </p:pic>
      <p:pic>
        <p:nvPicPr>
          <p:cNvPr id="26" name="Image 25" descr="Img_1142.jp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4293096" y="1979712"/>
            <a:ext cx="1035355" cy="1387376"/>
          </a:xfrm>
          <a:prstGeom prst="rect">
            <a:avLst/>
          </a:prstGeom>
        </p:spPr>
      </p:pic>
      <p:pic>
        <p:nvPicPr>
          <p:cNvPr id="27" name="Image 26" descr="Img_1143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1556792" y="4716016"/>
            <a:ext cx="1089093" cy="1459384"/>
          </a:xfrm>
          <a:prstGeom prst="rect">
            <a:avLst/>
          </a:prstGeom>
        </p:spPr>
      </p:pic>
      <p:pic>
        <p:nvPicPr>
          <p:cNvPr id="28" name="Image 27" descr="Img_1144.jp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4149080" y="5364088"/>
            <a:ext cx="1093274" cy="1466230"/>
          </a:xfrm>
          <a:prstGeom prst="rect">
            <a:avLst/>
          </a:prstGeom>
        </p:spPr>
      </p:pic>
      <p:pic>
        <p:nvPicPr>
          <p:cNvPr id="29" name="Image 28" descr="Img_1145.jp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2924944" y="6012160"/>
            <a:ext cx="1035355" cy="1387376"/>
          </a:xfrm>
          <a:prstGeom prst="rect">
            <a:avLst/>
          </a:prstGeom>
        </p:spPr>
      </p:pic>
      <p:pic>
        <p:nvPicPr>
          <p:cNvPr id="31" name="Image 30" descr="Img_1147.jp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404664" y="7452320"/>
            <a:ext cx="981618" cy="131536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7</Words>
  <Application>Microsoft Office PowerPoint</Application>
  <PresentationFormat>Affichage à l'écran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Diapositive 1</vt:lpstr>
      <vt:lpstr>Diapositive 2</vt:lpstr>
      <vt:lpstr>Diapositive 3</vt:lpstr>
      <vt:lpstr>Diapositive 4</vt:lpstr>
    </vt:vector>
  </TitlesOfParts>
  <Company>Sweet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Dhumes</dc:creator>
  <cp:lastModifiedBy>Dhumes</cp:lastModifiedBy>
  <cp:revision>6</cp:revision>
  <dcterms:created xsi:type="dcterms:W3CDTF">2014-11-03T20:15:47Z</dcterms:created>
  <dcterms:modified xsi:type="dcterms:W3CDTF">2014-11-03T20:48:39Z</dcterms:modified>
</cp:coreProperties>
</file>